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5" r:id="rId4"/>
    <p:sldId id="261" r:id="rId5"/>
    <p:sldId id="266" r:id="rId6"/>
    <p:sldId id="267" r:id="rId7"/>
    <p:sldId id="271" r:id="rId8"/>
    <p:sldId id="27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9" autoAdjust="0"/>
    <p:restoredTop sz="94660"/>
  </p:normalViewPr>
  <p:slideViewPr>
    <p:cSldViewPr snapToGrid="0">
      <p:cViewPr varScale="1">
        <p:scale>
          <a:sx n="81" d="100"/>
          <a:sy n="81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1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76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1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2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2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89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3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6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0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1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49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F1446-4DB7-4B64-8607-5AEA6E13EB80}" type="datetimeFigureOut">
              <a:rPr lang="ru-RU" smtClean="0"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0727-393C-458A-84EA-E1773578A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2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image" Target="../media/image1.jpg"/><Relationship Id="rId9" Type="http://schemas.microsoft.com/office/2007/relationships/hdphoto" Target="../media/hdphoto10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5.wdp"/><Relationship Id="rId3" Type="http://schemas.openxmlformats.org/officeDocument/2006/relationships/audio" Target="../media/audio4.wav"/><Relationship Id="rId7" Type="http://schemas.microsoft.com/office/2007/relationships/hdphoto" Target="../media/hdphoto13.wdp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microsoft.com/office/2007/relationships/hdphoto" Target="../media/hdphoto14.wdp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6.wdp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26" Type="http://schemas.openxmlformats.org/officeDocument/2006/relationships/image" Target="../media/image42.png"/><Relationship Id="rId3" Type="http://schemas.openxmlformats.org/officeDocument/2006/relationships/audio" Target="../media/audio6.wav"/><Relationship Id="rId21" Type="http://schemas.microsoft.com/office/2007/relationships/hdphoto" Target="../media/hdphoto23.wdp"/><Relationship Id="rId7" Type="http://schemas.openxmlformats.org/officeDocument/2006/relationships/image" Target="../media/image31.png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5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microsoft.com/office/2007/relationships/hdphoto" Target="../media/hdphoto20.wdp"/><Relationship Id="rId23" Type="http://schemas.microsoft.com/office/2007/relationships/hdphoto" Target="../media/hdphoto24.wdp"/><Relationship Id="rId28" Type="http://schemas.openxmlformats.org/officeDocument/2006/relationships/image" Target="../media/image44.png"/><Relationship Id="rId10" Type="http://schemas.microsoft.com/office/2007/relationships/hdphoto" Target="../media/hdphoto18.wdp"/><Relationship Id="rId19" Type="http://schemas.microsoft.com/office/2007/relationships/hdphoto" Target="../media/hdphoto22.wdp"/><Relationship Id="rId31" Type="http://schemas.openxmlformats.org/officeDocument/2006/relationships/audio" Target="../media/audio2.wav"/><Relationship Id="rId4" Type="http://schemas.openxmlformats.org/officeDocument/2006/relationships/image" Target="../media/image1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openxmlformats.org/officeDocument/2006/relationships/image" Target="../media/image43.png"/><Relationship Id="rId30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498" y="247988"/>
            <a:ext cx="87842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Интерактивная раскраска «Ракета»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Задания математического содержания для детей 3 – 5 лет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556" y="6087262"/>
            <a:ext cx="11250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Составила воспитатель ГБДОУ № 29 комбинированного вида г. Санкт-Петербурга  </a:t>
            </a:r>
          </a:p>
          <a:p>
            <a:pPr lvl="1"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Гончарова Л. 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1CF66A-2AFE-47DE-8822-2C848DD0F5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72" y="1388528"/>
            <a:ext cx="6042007" cy="4531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227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6498" y="247988"/>
            <a:ext cx="878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Интерактивная раскраска «Ракета»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75" y="1046408"/>
            <a:ext cx="4011118" cy="4765183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30621" y="1324303"/>
            <a:ext cx="61643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>
                <a:solidFill>
                  <a:srgbClr val="002060"/>
                </a:solidFill>
                <a:latin typeface="Georgia" panose="02040502050405020303" pitchFamily="18" charset="0"/>
              </a:rPr>
              <a:t>Хочешь сделать рисунок ракеты цветным? </a:t>
            </a:r>
          </a:p>
          <a:p>
            <a:r>
              <a:rPr lang="ru-RU" sz="4400" i="1" dirty="0">
                <a:solidFill>
                  <a:srgbClr val="002060"/>
                </a:solidFill>
                <a:latin typeface="Georgia" panose="02040502050405020303" pitchFamily="18" charset="0"/>
              </a:rPr>
              <a:t>Выполняй задания правильно и картинка сама будет раскрашиваться.</a:t>
            </a:r>
          </a:p>
        </p:txBody>
      </p:sp>
    </p:spTree>
    <p:extLst>
      <p:ext uri="{BB962C8B-B14F-4D97-AF65-F5344CB8AC3E}">
        <p14:creationId xmlns:p14="http://schemas.microsoft.com/office/powerpoint/2010/main" val="108460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-1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75" y="1046408"/>
            <a:ext cx="4011118" cy="4765183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s://im0-tub-ru.yandex.net/i?id=de4408d81eb176b539faa53c2425d067&amp;n=1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586">
            <a:off x="5063772" y="1079214"/>
            <a:ext cx="1513840" cy="13658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72732" y="321972"/>
            <a:ext cx="1021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*Сколько ракет летит в правую сторону?  Выбери нужную цифру. </a:t>
            </a:r>
          </a:p>
        </p:txBody>
      </p:sp>
      <p:pic>
        <p:nvPicPr>
          <p:cNvPr id="8" name="Рисунок 7" descr="https://image.freepik.com/free-vector/_43633-64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9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08" y="1463295"/>
            <a:ext cx="1304326" cy="155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2088">
            <a:off x="3427753" y="3323239"/>
            <a:ext cx="1162685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thumbs.dreamstime.com/b/%D0%B2%D0%B5%D0%BA%D1%82%D0%BE%D1%80-%D1%80%D0%B0%D0%BA%D0%B5%D1%82%D1%8B-4082521.jp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250" y1="57289" x2="4250" y2="57289"/>
                        <a14:foregroundMark x1="10000" y1="63326" x2="10000" y2="63326"/>
                        <a14:foregroundMark x1="2500" y1="67995" x2="2500" y2="67995"/>
                        <a14:foregroundMark x1="14250" y1="61845" x2="14250" y2="61845"/>
                        <a14:foregroundMark x1="875" y1="58770" x2="875" y2="58770"/>
                        <a14:foregroundMark x1="27625" y1="64123" x2="27625" y2="64123"/>
                        <a14:foregroundMark x1="21750" y1="72551" x2="21750" y2="72551"/>
                        <a14:foregroundMark x1="26750" y1="74032" x2="26750" y2="74032"/>
                        <a14:foregroundMark x1="26750" y1="81663" x2="26750" y2="81663"/>
                        <a14:foregroundMark x1="29375" y1="83257" x2="29375" y2="83257"/>
                        <a14:foregroundMark x1="34375" y1="81663" x2="34375" y2="81663"/>
                        <a14:foregroundMark x1="38500" y1="77107" x2="38500" y2="77107"/>
                        <a14:foregroundMark x1="41000" y1="73349" x2="41000" y2="73349"/>
                        <a14:foregroundMark x1="36875" y1="69476" x2="36875" y2="69476"/>
                        <a14:foregroundMark x1="57000" y1="90091" x2="57000" y2="90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5709">
            <a:off x="3517208" y="1575982"/>
            <a:ext cx="1315720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yt3.ggpht.com/a/AGF-l7-Gb0cSgoLkhEQPVQU8MnynUIyHc7T2VURHXA=s900-c-k-c0xffffffff-no-rj-mo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576">
            <a:off x="146681" y="1390532"/>
            <a:ext cx="1894205" cy="189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age.freepik.com/free-vector/_23-2147906961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089" l="6709" r="93131">
                        <a14:foregroundMark x1="20447" y1="31949" x2="20447" y2="31949"/>
                        <a14:foregroundMark x1="23323" y1="37859" x2="23323" y2="37859"/>
                        <a14:foregroundMark x1="28115" y1="42652" x2="28115" y2="4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30"/>
          <a:stretch/>
        </p:blipFill>
        <p:spPr bwMode="auto">
          <a:xfrm>
            <a:off x="5019947" y="2338452"/>
            <a:ext cx="1995647" cy="1656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banner2.cleanpng.com/20181206/jqb/kisspng-clip-art-drawing-portable-network-graphics-image-c-maze17withearthandspaceship-5c098cf0dd2424.3153361715441297769058.jpg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6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0960">
            <a:off x="1076768" y="2537289"/>
            <a:ext cx="1620520" cy="18726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738247" y="4532035"/>
            <a:ext cx="15402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7250" y="450955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281491" y="4509551"/>
            <a:ext cx="7276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1" name="Рисунок 20" descr="https://im0-tub-ru.yandex.net/i?id=de4408d81eb176b539faa53c2425d067&amp;n=1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586">
            <a:off x="5054072" y="1075203"/>
            <a:ext cx="1513840" cy="1365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0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54" y="1046408"/>
            <a:ext cx="3669959" cy="4765183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72732" y="321972"/>
            <a:ext cx="6593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Сосчитай звезды. Скажи, сколько всего звезд?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*Какая по счету красная звезда? Найди нужную цифру.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7250" y="450955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15222" y="4532035"/>
            <a:ext cx="885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0" name="Рисунок 19" descr="https://im0-tub-ru.yandex.net/i?id=3b9c865bd709bdf5dbe1cbc642b39ef0&amp;n=13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44" y="2128306"/>
            <a:ext cx="1843309" cy="172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80217/jze/kisspng-yellow-starfish-area-clip-art-big-star-pictures-5a886334d9c042.538506681518887732891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36" y="2498911"/>
            <a:ext cx="2468827" cy="161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img2.freepng.ru/20180319/xae/kisspng-star-color-free-content-clip-art-star-template-large-5aaff0b395c0e7.959704631521479859613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889" r="94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41" y="2734768"/>
            <a:ext cx="2429712" cy="151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im0-tub-ru.yandex.net/i?id=74cc5f1db43c4a6225ad8402fd10f523&amp;n=33&amp;w=90&amp;h=90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83" y="2867437"/>
            <a:ext cx="1702212" cy="122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6826" y="2009140"/>
            <a:ext cx="1841152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0603" y="-1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54" y="1046408"/>
            <a:ext cx="3669959" cy="4765182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84616" y="321972"/>
            <a:ext cx="716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Космонавт видит в иллюминатор  планеты Марс (1),  Сатурн (2) и  Землю (3). 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*До какой планеты самый длинный путь? Выбери нужную цифру.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25398" y="4532035"/>
            <a:ext cx="808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15222" y="4532035"/>
            <a:ext cx="1112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3" name="Рисунок 12" descr="https://im0-tub-ru.yandex.net/i?id=415d20a4185ee99b633fc5be8b33672f&amp;n=13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89" y="2214894"/>
            <a:ext cx="1321435" cy="130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cwer.hldns.ru/media/files/u299979/H/PL0005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52" y="3787628"/>
            <a:ext cx="627380" cy="62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thumbs.dreamstime.com/b/%D0%B2%D0%B5%D0%BA%D1%82%D0%BE%D1%80-%D1%80%D0%B0%D0%BA%D0%B5%D1%82%D1%8B-4082521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250" y1="57289" x2="4250" y2="57289"/>
                        <a14:foregroundMark x1="10000" y1="63326" x2="10000" y2="63326"/>
                        <a14:foregroundMark x1="2500" y1="67995" x2="2500" y2="67995"/>
                        <a14:foregroundMark x1="14250" y1="61845" x2="14250" y2="61845"/>
                        <a14:foregroundMark x1="875" y1="58770" x2="875" y2="58770"/>
                        <a14:foregroundMark x1="27625" y1="64123" x2="27625" y2="64123"/>
                        <a14:foregroundMark x1="21750" y1="72551" x2="21750" y2="72551"/>
                        <a14:foregroundMark x1="26750" y1="74032" x2="26750" y2="74032"/>
                        <a14:foregroundMark x1="26750" y1="81663" x2="26750" y2="81663"/>
                        <a14:foregroundMark x1="29375" y1="83257" x2="29375" y2="83257"/>
                        <a14:foregroundMark x1="34375" y1="81663" x2="34375" y2="81663"/>
                        <a14:foregroundMark x1="38500" y1="77107" x2="38500" y2="77107"/>
                        <a14:foregroundMark x1="41000" y1="73349" x2="41000" y2="73349"/>
                        <a14:foregroundMark x1="36875" y1="69476" x2="36875" y2="69476"/>
                        <a14:foregroundMark x1="57000" y1="90091" x2="57000" y2="90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718">
            <a:off x="35416" y="3624132"/>
            <a:ext cx="1315720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avatars.mds.yandex.net/get-pdb/1522705/8851e5a2-9339-491b-bb7b-a2f95e07b26a/s1200?webp=false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28" b="65690" l="46000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27658" r="1677" b="34324"/>
          <a:stretch/>
        </p:blipFill>
        <p:spPr bwMode="auto">
          <a:xfrm>
            <a:off x="4584489" y="1996887"/>
            <a:ext cx="3161665" cy="1453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636193" y="3546352"/>
            <a:ext cx="409853" cy="59148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626250" y="4137841"/>
            <a:ext cx="2222338" cy="1253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231019" y="32289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1651550" y="3228945"/>
            <a:ext cx="2932939" cy="88951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421621" y="4150371"/>
            <a:ext cx="39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Georgia" panose="02040502050405020303" pitchFamily="18" charset="0"/>
              </a:rPr>
              <a:t>1</a:t>
            </a:r>
            <a:endParaRPr lang="ru-RU" sz="3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820697" y="2612261"/>
            <a:ext cx="39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Georgia" panose="02040502050405020303" pitchFamily="18" charset="0"/>
              </a:rPr>
              <a:t>3</a:t>
            </a:r>
            <a:endParaRPr lang="ru-RU" sz="3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5035222" y="2027486"/>
            <a:ext cx="391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prstClr val="black"/>
                </a:solidFill>
                <a:latin typeface="Georgia" panose="02040502050405020303" pitchFamily="18" charset="0"/>
              </a:rPr>
              <a:t>2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24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81" y="1046409"/>
            <a:ext cx="3669959" cy="4765181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9725" y="321972"/>
            <a:ext cx="7794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*Продолжи ряд. 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Какую картинку надо поставить вместо точек?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Кликни на нужной </a:t>
            </a:r>
            <a:r>
              <a:rPr lang="ru-RU" sz="2000" b="1" i="1" u="sng" dirty="0">
                <a:latin typeface="Georgia" panose="02040502050405020303" pitchFamily="18" charset="0"/>
              </a:rPr>
              <a:t>цифре</a:t>
            </a:r>
            <a:r>
              <a:rPr lang="ru-RU" sz="2000" b="1" i="1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8247" y="4532035"/>
            <a:ext cx="14547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79502" y="4523815"/>
            <a:ext cx="11120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31019" y="322894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0" name="Рисунок 39" descr="https://img2.freepng.ru/20180207/tvw/kisspng-rocket-spacecraft-spaceship-5a7af9fe267770.0224025715180088301576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7328">
            <a:off x="3342722" y="3532655"/>
            <a:ext cx="960064" cy="93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5752410" y="4529830"/>
            <a:ext cx="711667" cy="155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0" name="Рисунок 19" descr="https://printonic.ru/uploads/images/2016/04/15/img_5710ae2f63e6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" y="1539585"/>
            <a:ext cx="11518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3736921" y="1713891"/>
            <a:ext cx="1162685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im0-tub-ru.yandex.net/i?id=e0390d2cdecc8ef3dc4813f0d94687b1&amp;n=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" b="10000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85" y="1386129"/>
            <a:ext cx="1983105" cy="19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printonic.ru/uploads/images/2016/04/15/img_5710ae2f63e65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4" y="1497204"/>
            <a:ext cx="11518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img2.freepng.ru/20180207/tvw/kisspng-rocket-spacecraft-spaceship-5a7af9fe267770.0224025715180088301576.jpg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799663" y="1710904"/>
            <a:ext cx="1209841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s://im0-tub-ru.yandex.net/i?id=e0390d2cdecc8ef3dc4813f0d94687b1&amp;n=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" b="10000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06" y="1367219"/>
            <a:ext cx="1983105" cy="19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1394534" y="1722014"/>
            <a:ext cx="1162685" cy="13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https://printonic.ru/uploads/images/2016/04/15/img_5710ae2f63e65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94" y="1497204"/>
            <a:ext cx="1151890" cy="162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https://img2.freepng.ru/20180207/tvw/kisspng-rocket-spacecraft-spaceship-5a7af9fe267770.0224025715180088301576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950">
            <a:off x="4258950" y="1722015"/>
            <a:ext cx="1162685" cy="1343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13811" y="1627629"/>
            <a:ext cx="670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/>
              <a:t>…</a:t>
            </a:r>
          </a:p>
        </p:txBody>
      </p:sp>
      <p:pic>
        <p:nvPicPr>
          <p:cNvPr id="42" name="Рисунок 41" descr="https://printonic.ru/uploads/images/2016/04/15/img_5710ae2f63e65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6" y="3449319"/>
            <a:ext cx="767864" cy="11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 descr="https://im0-tub-ru.yandex.net/i?id=e0390d2cdecc8ef3dc4813f0d94687b1&amp;n=13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0" b="100000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06" y="3298246"/>
            <a:ext cx="1425180" cy="1261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1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54" y="1046408"/>
            <a:ext cx="3669959" cy="4765182"/>
          </a:xfrm>
          <a:prstGeom prst="roundRect">
            <a:avLst>
              <a:gd name="adj" fmla="val 16667"/>
            </a:avLst>
          </a:prstGeom>
          <a:ln w="762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97250" y="450955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15222" y="4532035"/>
            <a:ext cx="8850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123497" y="91859"/>
            <a:ext cx="7499160" cy="4770357"/>
            <a:chOff x="8359" y="618486"/>
            <a:chExt cx="7499160" cy="4770357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/>
            <a:srcRect l="4285" t="10727" r="5138" b="8083"/>
            <a:stretch/>
          </p:blipFill>
          <p:spPr>
            <a:xfrm>
              <a:off x="8359" y="696920"/>
              <a:ext cx="7499160" cy="4691923"/>
            </a:xfrm>
            <a:prstGeom prst="rect">
              <a:avLst/>
            </a:prstGeom>
          </p:spPr>
        </p:pic>
        <p:pic>
          <p:nvPicPr>
            <p:cNvPr id="47" name="Рисунок 46" descr="https://sun9-24.userapi.com/c853620/v853620686/18c511/dv78VA83a5A.jpg?ava=1"/>
            <p:cNvPicPr/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70" y="1010327"/>
              <a:ext cx="1336237" cy="1448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Рисунок 47" descr="https://thumbs.dreamstime.com/b/astronaut-spacesuit-open-space-sketch-vector-flies-near-spaceship-rocket-engraving-illustration-t-shirt-apparel-print-design-161061591.jpg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67" b="93000" l="1500" r="95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08779" y="2897624"/>
              <a:ext cx="2716784" cy="2418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Рисунок 48" descr="https://i.pinimg.com/736x/79/8f/ef/798fef4ef94252e91b2e21a1f6c8916d.jp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03" b="93841" l="9889" r="934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97" y="3080997"/>
              <a:ext cx="2134468" cy="2117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Рисунок 49" descr="https://i.pinimg.com/736x/79/8f/ef/798fef4ef94252e91b2e21a1f6c8916d.jp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74179">
              <a:off x="3542680" y="618486"/>
              <a:ext cx="2082800" cy="257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Рисунок 50" descr="https://www.bva-bdrc.com/wp-content/uploads/2019/09/JY-NPS-Grey-Wash.jpg"/>
            <p:cNvPicPr/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5417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0" r="16540"/>
            <a:stretch/>
          </p:blipFill>
          <p:spPr bwMode="auto">
            <a:xfrm>
              <a:off x="2789212" y="1797266"/>
              <a:ext cx="2577465" cy="334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Рисунок 51" descr="https://im0-tub-ru.yandex.net/i?id=a209af4bfe6df8dd44c554b35ccd5d96&amp;n=13"/>
            <p:cNvPicPr/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5895" r="99579">
                          <a14:foregroundMark x1="24000" y1="43438" x2="24000" y2="43438"/>
                          <a14:foregroundMark x1="26105" y1="52500" x2="26105" y2="52500"/>
                          <a14:foregroundMark x1="34316" y1="59688" x2="34316" y2="59688"/>
                          <a14:foregroundMark x1="40211" y1="46563" x2="40211" y2="46563"/>
                          <a14:foregroundMark x1="39579" y1="40313" x2="39579" y2="40313"/>
                          <a14:foregroundMark x1="35789" y1="10938" x2="35789" y2="10938"/>
                          <a14:foregroundMark x1="29684" y1="22500" x2="29684" y2="22500"/>
                          <a14:foregroundMark x1="20842" y1="20938" x2="20842" y2="20938"/>
                          <a14:foregroundMark x1="25684" y1="22813" x2="25684" y2="22813"/>
                          <a14:foregroundMark x1="13895" y1="26250" x2="13895" y2="26250"/>
                          <a14:foregroundMark x1="53053" y1="51563" x2="53053" y2="51563"/>
                          <a14:foregroundMark x1="60632" y1="51250" x2="60632" y2="51250"/>
                          <a14:foregroundMark x1="65053" y1="49063" x2="65053" y2="49063"/>
                          <a14:foregroundMark x1="68842" y1="46250" x2="68842" y2="46250"/>
                          <a14:foregroundMark x1="71789" y1="44063" x2="71789" y2="44063"/>
                          <a14:foregroundMark x1="80632" y1="34063" x2="80632" y2="34063"/>
                          <a14:foregroundMark x1="86105" y1="39375" x2="86105" y2="39375"/>
                          <a14:foregroundMark x1="80632" y1="45938" x2="80632" y2="45938"/>
                          <a14:foregroundMark x1="73684" y1="50313" x2="73684" y2="50313"/>
                          <a14:foregroundMark x1="65263" y1="58750" x2="65263" y2="58750"/>
                          <a14:foregroundMark x1="59368" y1="59688" x2="59368" y2="59688"/>
                          <a14:foregroundMark x1="69684" y1="56563" x2="69684" y2="56563"/>
                          <a14:foregroundMark x1="75579" y1="67500" x2="75579" y2="67500"/>
                          <a14:foregroundMark x1="81474" y1="72813" x2="81474" y2="72813"/>
                          <a14:foregroundMark x1="87368" y1="51250" x2="87368" y2="51250"/>
                          <a14:foregroundMark x1="88421" y1="39063" x2="88421" y2="39063"/>
                          <a14:foregroundMark x1="90526" y1="38750" x2="90526" y2="38750"/>
                          <a14:foregroundMark x1="92211" y1="37188" x2="92211" y2="37188"/>
                          <a14:foregroundMark x1="92421" y1="36563" x2="92421" y2="36563"/>
                          <a14:foregroundMark x1="84421" y1="43750" x2="84421" y2="43750"/>
                          <a14:foregroundMark x1="75158" y1="50938" x2="75158" y2="50938"/>
                          <a14:foregroundMark x1="60000" y1="60313" x2="60000" y2="60313"/>
                          <a14:foregroundMark x1="36000" y1="62500" x2="36000" y2="62500"/>
                          <a14:foregroundMark x1="39158" y1="57188" x2="39158" y2="57188"/>
                          <a14:foregroundMark x1="41053" y1="53750" x2="41053" y2="53750"/>
                          <a14:foregroundMark x1="41053" y1="49375" x2="41053" y2="49375"/>
                          <a14:foregroundMark x1="38526" y1="41250" x2="38526" y2="41250"/>
                          <a14:foregroundMark x1="35579" y1="39063" x2="35579" y2="39063"/>
                          <a14:foregroundMark x1="30105" y1="38750" x2="30105" y2="38750"/>
                          <a14:foregroundMark x1="32421" y1="39063" x2="32421" y2="39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665" y="1898582"/>
              <a:ext cx="2763421" cy="2075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Рисунок 52" descr="https://im0-tub-ru.yandex.net/i?id=f6f45afcfbfafb423ce8630aa37603d8&amp;n=13"/>
            <p:cNvPicPr/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4941866" y="876972"/>
              <a:ext cx="838664" cy="82238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Рисунок 53" descr="https://im0-tub-ru.yandex.net/i?id=f6f45afcfbfafb423ce8630aa37603d8&amp;n=13"/>
            <p:cNvPicPr/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2930102" y="1080369"/>
              <a:ext cx="339738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Рисунок 54" descr="https://im0-tub-ru.yandex.net/i?id=f6f45afcfbfafb423ce8630aa37603d8&amp;n=13"/>
            <p:cNvPicPr/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3150166" y="1610455"/>
              <a:ext cx="389434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438740" y="4395635"/>
              <a:ext cx="763995" cy="752842"/>
            </a:xfrm>
            <a:prstGeom prst="rect">
              <a:avLst/>
            </a:prstGeom>
          </p:spPr>
        </p:pic>
        <p:pic>
          <p:nvPicPr>
            <p:cNvPr id="57" name="Рисунок 56" descr="https://im0-tub-ru.yandex.net/i?id=f6f45afcfbfafb423ce8630aa37603d8&amp;n=13"/>
            <p:cNvPicPr/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2789212" y="3838144"/>
              <a:ext cx="520426" cy="6098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508378" y="4453176"/>
              <a:ext cx="390178" cy="445047"/>
            </a:xfrm>
            <a:prstGeom prst="rect">
              <a:avLst/>
            </a:prstGeom>
          </p:spPr>
        </p:pic>
        <p:pic>
          <p:nvPicPr>
            <p:cNvPr id="59" name="Рисунок 58" descr="https://im0-tub-ru.yandex.net/i?id=f6f45afcfbfafb423ce8630aa37603d8&amp;n=13"/>
            <p:cNvPicPr/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>
              <a:off x="4618828" y="2960521"/>
              <a:ext cx="389434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0" name="Рисунок 59" descr="https://im0-tub-ru.yandex.net/i?id=f6f45afcfbfafb423ce8630aa37603d8&amp;n=13"/>
            <p:cNvPicPr/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9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58" r="21570"/>
            <a:stretch/>
          </p:blipFill>
          <p:spPr bwMode="auto">
            <a:xfrm rot="1241131">
              <a:off x="2626021" y="1583831"/>
              <a:ext cx="389434" cy="4435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805867" y="3210464"/>
              <a:ext cx="371888" cy="44504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08110" y="2848740"/>
              <a:ext cx="371888" cy="445047"/>
            </a:xfrm>
            <a:prstGeom prst="rect">
              <a:avLst/>
            </a:prstGeom>
          </p:spPr>
        </p:pic>
        <p:pic>
          <p:nvPicPr>
            <p:cNvPr id="63" name="Рисунок 62" descr="https://thumbs.dreamstime.com/z/%D0%B8-%D1%8E%D1%81%D1%82%D1%80%D0%B0%D1%86%D0%B8%D1%8F-%D1%8D%D1%81%D0%BA%D0%B8%D0%B7%D0%B0-%D0%B2%D0%B5%D0%BA%D1%82%D0%BE%D1%80%D0%B0-%D0%B3-%D0%BE%D0%B1%D1%83%D1%81-77366527.jpg"/>
            <p:cNvPicPr/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44" b="90000" l="5769" r="100000">
                          <a14:foregroundMark x1="43769" y1="22374" x2="43769" y2="22374"/>
                          <a14:foregroundMark x1="55846" y1="25468" x2="55846" y2="25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51"/>
            <a:stretch/>
          </p:blipFill>
          <p:spPr bwMode="auto">
            <a:xfrm>
              <a:off x="5616213" y="1800924"/>
              <a:ext cx="1381195" cy="15682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30"/>
            <a:srcRect l="26222" t="18638" r="18906"/>
            <a:stretch/>
          </p:blipFill>
          <p:spPr>
            <a:xfrm>
              <a:off x="5255256" y="1316886"/>
              <a:ext cx="1339402" cy="198601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578955" y="5939339"/>
            <a:ext cx="6239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prstClr val="black"/>
                </a:solidFill>
                <a:latin typeface="Georgia" panose="02040502050405020303" pitchFamily="18" charset="0"/>
              </a:rPr>
              <a:t>*Сколько раз  в рисунке встречается изображение космонавта?</a:t>
            </a:r>
          </a:p>
        </p:txBody>
      </p:sp>
    </p:spTree>
    <p:extLst>
      <p:ext uri="{BB962C8B-B14F-4D97-AF65-F5344CB8AC3E}">
        <p14:creationId xmlns:p14="http://schemas.microsoft.com/office/powerpoint/2010/main" val="3269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38247" y="4532035"/>
            <a:ext cx="1541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8573" y="3117594"/>
            <a:ext cx="6248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b="1" i="1" dirty="0">
                <a:solidFill>
                  <a:srgbClr val="0070C0"/>
                </a:solidFill>
                <a:latin typeface="Georgia" panose="02040502050405020303" pitchFamily="18" charset="0"/>
              </a:rPr>
              <a:t>МОЛОДЕЦ!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2880" y="5761109"/>
            <a:ext cx="9033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Georgia" panose="02040502050405020303" pitchFamily="18" charset="0"/>
              </a:rPr>
              <a:t>Помоги озвучить обратный отсчет и запусти ракету.</a:t>
            </a:r>
          </a:p>
          <a:p>
            <a:r>
              <a:rPr lang="ru-RU" sz="2000" b="1" i="1" dirty="0">
                <a:latin typeface="Georgia" panose="02040502050405020303" pitchFamily="18" charset="0"/>
              </a:rPr>
              <a:t>(Пять, четыре, три, два, один. Пуск! Кликай по ракете).</a:t>
            </a:r>
          </a:p>
          <a:p>
            <a:endParaRPr lang="ru-RU" sz="2000" b="1" i="1" dirty="0"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753" y="938568"/>
            <a:ext cx="3895682" cy="4980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42039">
            <a:off x="7890743" y="911459"/>
            <a:ext cx="3669959" cy="47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182</Words>
  <Application>Microsoft Office PowerPoint</Application>
  <PresentationFormat>Широкоэкранный</PresentationFormat>
  <Paragraphs>38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Л. И. Гончарова</dc:creator>
  <cp:lastModifiedBy>ekl</cp:lastModifiedBy>
  <cp:revision>74</cp:revision>
  <dcterms:created xsi:type="dcterms:W3CDTF">2020-04-06T21:04:57Z</dcterms:created>
  <dcterms:modified xsi:type="dcterms:W3CDTF">2020-04-07T08:13:47Z</dcterms:modified>
</cp:coreProperties>
</file>